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0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51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02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95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9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3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8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0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3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46D7B-0AB2-4128-A37E-4DCA96EB88BD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4A758-57E2-4DA7-918E-01DEEBBC7B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6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219201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17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Eastern Lancaster County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Lauren_fenstermaker</dc:creator>
  <cp:lastModifiedBy>Lauren_fenstermaker</cp:lastModifiedBy>
  <cp:revision>1</cp:revision>
  <dcterms:created xsi:type="dcterms:W3CDTF">2011-05-31T14:29:42Z</dcterms:created>
  <dcterms:modified xsi:type="dcterms:W3CDTF">2011-05-31T14:30:36Z</dcterms:modified>
</cp:coreProperties>
</file>